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58"/>
  </p:normalViewPr>
  <p:slideViewPr>
    <p:cSldViewPr snapToGrid="0" snapToObjects="1">
      <p:cViewPr varScale="1">
        <p:scale>
          <a:sx n="97" d="100"/>
          <a:sy n="97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C328-4425-DC40-A66F-C3721AD1A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BCDB4-8CA5-724A-B92C-51A474123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C327C-DC0B-5E47-8169-B70F1DA6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B4EA-B45F-7143-898F-D2F6A35C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65016-6E37-804D-B1C6-41C75D68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E6AE-E123-6A4F-ACD8-077FECE2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5C88D-7E08-8244-A463-F288531F6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FBED3-0662-7B47-99A5-E91DB4A3D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9DEBB-4744-474C-907C-D8E31EF3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8B3A9-8701-5B4F-83D5-EAEB1A0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41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AD8680-C6D7-5D47-AAE9-169B6AD6A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D13ED-FE4A-6848-9D3A-135D30DDB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A246F-9E23-8141-BD82-37FBC829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A9D82-2EA2-CB48-8B44-842FA9E98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E9967-9812-E948-96B3-E0C26ADC6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9F5E-E6EB-E946-A0E9-13A02C1C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9450-885B-0049-97CC-0B97DCE2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061D2-C2B1-F04F-AFDE-46F4200C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2C592-06B4-5D44-8C7C-D47352FB4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CA029-9A1C-E843-9FCE-3A57F00D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7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CD5D-16E5-5844-BFCA-3A4E6BA7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7FDF6-B13E-904E-8AF7-999FB7F45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B501F-F16E-484C-97F0-3442B14C9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61D2E-D202-7444-A27A-ED9CC019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4DFE-0388-8D48-8ED5-ADCA8534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ED42C-18F7-1446-BEAB-CE307EBE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9BF44-6BDC-7445-B7C3-805B39650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02142-176D-FC46-8FF3-2A55DBB23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B4A03-243E-F94C-A099-B1099B71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F44D0-80D7-5442-AB97-5D378178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9AA56-E5EA-F547-8B33-CAA52061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13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1D25-6BA4-C94C-AAB5-270E3DED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A34F-95DC-E347-AAF9-2A7A04955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3DF43-8951-1140-ABF6-2850D3524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D26CCA-A046-3C44-BA82-A24B2017B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AA49F-9DAE-A848-AF37-59A92A39F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F18BE-243F-464C-AABE-879413F8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7BD27-A760-6B4C-AEDF-676A91AE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3C228-847B-FE4B-9D74-37BA47D8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9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7BF8-8C5A-6748-932B-90729EBD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26629-E9C8-9F4D-BA56-3DCBCE9F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D024D-7139-D541-88BF-3E3EF3AE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4DF58-E0DA-584B-86FF-61CBAEEC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7C443F-D001-1546-B214-96FC18C4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E336F-8CF0-B045-B0A4-43040C38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D468-B582-E74A-ADBE-117EEEE6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1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6702-52C0-C842-B25C-5BA97AAA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74D30-1C5C-DF4A-BF78-7FCFDADF5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81DE6-8510-A749-8F65-187295B59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8D254-BAD1-E740-A587-DF494B22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EFF04-0BD5-BD45-BE97-F58C2610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40CC5-74B3-C240-B29D-94321BE9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0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47B1-2A2A-D548-B21B-26E33444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7D0D5D-6876-274C-90CA-508A9E408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6EAA9-AE1A-FD4E-B54A-C30EB6B0C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C6762-A785-494F-BB36-70F465CD9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EECF7-97A9-EB47-8EA2-90993115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90832-8F90-3F4E-9859-A7A68EA9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9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32178-1EA9-0848-A4ED-2D8E5D5C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DBE79-E4C7-D147-9D6A-94A7D3DC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3BDCE-493E-5E4D-8C76-06D27CB58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F1920-5DD5-754D-A8D0-41264118FDC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F154C-72C9-4047-91B2-6813A071D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2FA1E-B96F-CF41-93C4-B86685BAC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E8EA0-0C6A-4543-BEE1-0917363A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4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083478F-9857-AB4B-9DC2-000C99F3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60" y="1856664"/>
            <a:ext cx="3068183" cy="2721459"/>
          </a:xfrm>
          <a:prstGeom prst="rect">
            <a:avLst/>
          </a:prstGeom>
        </p:spPr>
      </p:pic>
      <p:pic>
        <p:nvPicPr>
          <p:cNvPr id="12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D2440E6-43AF-5D4C-96A8-077220AC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843" y="73845"/>
            <a:ext cx="2379329" cy="2678715"/>
          </a:xfrm>
          <a:prstGeom prst="rect">
            <a:avLst/>
          </a:prstGeom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D5E239F3-8CEC-BA43-86C2-7C2AFAD9CDE9}"/>
              </a:ext>
            </a:extLst>
          </p:cNvPr>
          <p:cNvSpPr/>
          <p:nvPr/>
        </p:nvSpPr>
        <p:spPr>
          <a:xfrm rot="10800000">
            <a:off x="937049" y="3217394"/>
            <a:ext cx="1391477" cy="69574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FBFE7B7-CBFE-FF4D-90EC-47EA093951A0}"/>
              </a:ext>
            </a:extLst>
          </p:cNvPr>
          <p:cNvSpPr/>
          <p:nvPr/>
        </p:nvSpPr>
        <p:spPr>
          <a:xfrm>
            <a:off x="7098563" y="1875757"/>
            <a:ext cx="1378226" cy="265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4858F09B-9B76-AA4E-BB37-696EEF84F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58" y="417388"/>
            <a:ext cx="3055101" cy="272146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D4CF1893-A670-284E-A157-38F78DDFAED1}"/>
              </a:ext>
            </a:extLst>
          </p:cNvPr>
          <p:cNvSpPr/>
          <p:nvPr/>
        </p:nvSpPr>
        <p:spPr>
          <a:xfrm rot="12098554">
            <a:off x="3267455" y="1210760"/>
            <a:ext cx="1378226" cy="265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E3D9D24F-40D6-1F42-95B5-2CB8E23CB580}"/>
              </a:ext>
            </a:extLst>
          </p:cNvPr>
          <p:cNvSpPr/>
          <p:nvPr/>
        </p:nvSpPr>
        <p:spPr>
          <a:xfrm rot="10800000">
            <a:off x="5068956" y="4750906"/>
            <a:ext cx="1391477" cy="69574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4E3ECCF-574C-2145-8BEA-69F4CDFB4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061" y="3621088"/>
            <a:ext cx="2573059" cy="2913547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8F6290C8-DC12-284D-B15D-C88390FBEF41}"/>
              </a:ext>
            </a:extLst>
          </p:cNvPr>
          <p:cNvSpPr/>
          <p:nvPr/>
        </p:nvSpPr>
        <p:spPr>
          <a:xfrm rot="5400000">
            <a:off x="10252054" y="3027616"/>
            <a:ext cx="934216" cy="222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07F2CB8-4767-B34F-BA7C-7F88D29EDB7E}"/>
              </a:ext>
            </a:extLst>
          </p:cNvPr>
          <p:cNvSpPr/>
          <p:nvPr/>
        </p:nvSpPr>
        <p:spPr>
          <a:xfrm rot="16200000">
            <a:off x="9258486" y="3036494"/>
            <a:ext cx="946722" cy="222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39D066-D0DC-044B-943D-FA2573B764A9}"/>
              </a:ext>
            </a:extLst>
          </p:cNvPr>
          <p:cNvSpPr txBox="1"/>
          <p:nvPr/>
        </p:nvSpPr>
        <p:spPr>
          <a:xfrm>
            <a:off x="3867621" y="5547263"/>
            <a:ext cx="389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wrong</a:t>
            </a:r>
            <a:r>
              <a:rPr lang="zh-CN" altLang="en-US" dirty="0"/>
              <a:t> </a:t>
            </a:r>
            <a:r>
              <a:rPr lang="en-US" altLang="zh-CN" dirty="0"/>
              <a:t>username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2310D0-2CDC-FB45-B361-55B325726019}"/>
              </a:ext>
            </a:extLst>
          </p:cNvPr>
          <p:cNvSpPr txBox="1"/>
          <p:nvPr/>
        </p:nvSpPr>
        <p:spPr>
          <a:xfrm>
            <a:off x="7098563" y="1593452"/>
            <a:ext cx="120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014C4D-0C2D-974E-A80A-4DE8D1E1C80C}"/>
              </a:ext>
            </a:extLst>
          </p:cNvPr>
          <p:cNvSpPr txBox="1"/>
          <p:nvPr/>
        </p:nvSpPr>
        <p:spPr>
          <a:xfrm>
            <a:off x="11126831" y="303272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C0CA35-3B9A-3540-8E4D-748D1B9B3CF0}"/>
              </a:ext>
            </a:extLst>
          </p:cNvPr>
          <p:cNvSpPr txBox="1"/>
          <p:nvPr/>
        </p:nvSpPr>
        <p:spPr>
          <a:xfrm>
            <a:off x="8625529" y="3011402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Replay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1A4C77-1C54-9145-92C7-EEFFF290FB41}"/>
              </a:ext>
            </a:extLst>
          </p:cNvPr>
          <p:cNvSpPr txBox="1"/>
          <p:nvPr/>
        </p:nvSpPr>
        <p:spPr>
          <a:xfrm>
            <a:off x="3772570" y="818096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Register</a:t>
            </a:r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7B962D4-A05B-F045-A23C-91C7F46626A7}"/>
              </a:ext>
            </a:extLst>
          </p:cNvPr>
          <p:cNvSpPr/>
          <p:nvPr/>
        </p:nvSpPr>
        <p:spPr>
          <a:xfrm rot="1351156">
            <a:off x="3030973" y="2686211"/>
            <a:ext cx="1378226" cy="265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B779EA-ED8F-7742-AF62-676FBCB2B9E5}"/>
              </a:ext>
            </a:extLst>
          </p:cNvPr>
          <p:cNvSpPr txBox="1"/>
          <p:nvPr/>
        </p:nvSpPr>
        <p:spPr>
          <a:xfrm>
            <a:off x="3289485" y="230240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Login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1D67FD-EDC4-3941-86DE-AA48E108CC69}"/>
              </a:ext>
            </a:extLst>
          </p:cNvPr>
          <p:cNvSpPr txBox="1"/>
          <p:nvPr/>
        </p:nvSpPr>
        <p:spPr>
          <a:xfrm>
            <a:off x="177824" y="3940609"/>
            <a:ext cx="319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Reset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went</a:t>
            </a:r>
            <a:r>
              <a:rPr lang="zh-CN" altLang="en-US" dirty="0"/>
              <a:t> </a:t>
            </a:r>
            <a:r>
              <a:rPr lang="en-US" altLang="zh-CN" dirty="0"/>
              <a:t>wrong</a:t>
            </a:r>
            <a:endParaRPr lang="en-US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C299448-084B-9F4D-8EDF-CEF17DF76A0E}"/>
              </a:ext>
            </a:extLst>
          </p:cNvPr>
          <p:cNvSpPr/>
          <p:nvPr/>
        </p:nvSpPr>
        <p:spPr>
          <a:xfrm rot="10800000">
            <a:off x="7124182" y="2376029"/>
            <a:ext cx="1378226" cy="265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CA434B-65D3-5041-9EE5-E315CC5D2FB5}"/>
              </a:ext>
            </a:extLst>
          </p:cNvPr>
          <p:cNvSpPr txBox="1"/>
          <p:nvPr/>
        </p:nvSpPr>
        <p:spPr>
          <a:xfrm>
            <a:off x="7159930" y="2557023"/>
            <a:ext cx="171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83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2D5F-B752-E046-A5A1-5D514E4A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95CD2-B286-D948-93BC-340852756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CF0D757-D556-5F4D-9447-68A2E28C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205" y="681037"/>
            <a:ext cx="6118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2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FC7F3D-6C76-324C-82D4-4BBBC1BC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393700"/>
            <a:ext cx="11607800" cy="6464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3E65AC-6F34-DA4D-89C6-FA500F4FD934}"/>
              </a:ext>
            </a:extLst>
          </p:cNvPr>
          <p:cNvSpPr/>
          <p:nvPr/>
        </p:nvSpPr>
        <p:spPr>
          <a:xfrm>
            <a:off x="4231037" y="836909"/>
            <a:ext cx="294468" cy="3099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rgbClr val="F3F5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rgbClr val="F3F5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3FB1FD-77FC-CB49-A632-5D5616685DEA}"/>
              </a:ext>
            </a:extLst>
          </p:cNvPr>
          <p:cNvSpPr/>
          <p:nvPr/>
        </p:nvSpPr>
        <p:spPr>
          <a:xfrm>
            <a:off x="7793063" y="1686732"/>
            <a:ext cx="294468" cy="3099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rgbClr val="F3F5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rgbClr val="F3F5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ABE1B0-BBA1-B348-8A31-F144056D3C3C}"/>
              </a:ext>
            </a:extLst>
          </p:cNvPr>
          <p:cNvSpPr/>
          <p:nvPr/>
        </p:nvSpPr>
        <p:spPr>
          <a:xfrm>
            <a:off x="11373172" y="3103536"/>
            <a:ext cx="294468" cy="3099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rgbClr val="F3F5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rgbClr val="F3F5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1F53E5-56EA-7843-B6D0-D48BE9014C95}"/>
              </a:ext>
            </a:extLst>
          </p:cNvPr>
          <p:cNvSpPr/>
          <p:nvPr/>
        </p:nvSpPr>
        <p:spPr>
          <a:xfrm>
            <a:off x="9559870" y="3346127"/>
            <a:ext cx="294468" cy="3099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0"/>
                <a:solidFill>
                  <a:srgbClr val="F3F5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b="1" dirty="0">
              <a:ln w="0"/>
              <a:solidFill>
                <a:srgbClr val="F3F5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C0FCAF-0579-7A48-87DD-252F87702718}"/>
              </a:ext>
            </a:extLst>
          </p:cNvPr>
          <p:cNvSpPr/>
          <p:nvPr/>
        </p:nvSpPr>
        <p:spPr>
          <a:xfrm>
            <a:off x="7893802" y="3258519"/>
            <a:ext cx="294468" cy="3099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0"/>
                <a:solidFill>
                  <a:srgbClr val="F3F5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b="1" dirty="0">
              <a:ln w="0"/>
              <a:solidFill>
                <a:srgbClr val="F3F5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21D0FC-2CCE-2847-8760-827F8508A61C}"/>
              </a:ext>
            </a:extLst>
          </p:cNvPr>
          <p:cNvSpPr/>
          <p:nvPr/>
        </p:nvSpPr>
        <p:spPr>
          <a:xfrm>
            <a:off x="6651355" y="5565183"/>
            <a:ext cx="294468" cy="3099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0"/>
                <a:solidFill>
                  <a:srgbClr val="F3F5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b="1" dirty="0">
              <a:ln w="0"/>
              <a:solidFill>
                <a:srgbClr val="F3F5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6D3745-D0F6-1F4E-A614-05C860907B02}"/>
              </a:ext>
            </a:extLst>
          </p:cNvPr>
          <p:cNvSpPr/>
          <p:nvPr/>
        </p:nvSpPr>
        <p:spPr>
          <a:xfrm>
            <a:off x="1679088" y="4606871"/>
            <a:ext cx="294468" cy="3099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0"/>
                <a:solidFill>
                  <a:srgbClr val="F3F5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b="1" dirty="0">
              <a:ln w="0"/>
              <a:solidFill>
                <a:srgbClr val="F3F5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B81A88-BA92-4840-B184-6BB807862B6B}"/>
              </a:ext>
            </a:extLst>
          </p:cNvPr>
          <p:cNvSpPr/>
          <p:nvPr/>
        </p:nvSpPr>
        <p:spPr>
          <a:xfrm>
            <a:off x="3651249" y="3200400"/>
            <a:ext cx="294468" cy="3099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0"/>
                <a:solidFill>
                  <a:srgbClr val="F3F5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b="1" dirty="0">
              <a:ln w="0"/>
              <a:solidFill>
                <a:srgbClr val="F3F5F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96546D-553A-4843-B4A9-1C500E930515}"/>
              </a:ext>
            </a:extLst>
          </p:cNvPr>
          <p:cNvSpPr/>
          <p:nvPr/>
        </p:nvSpPr>
        <p:spPr>
          <a:xfrm rot="10800000">
            <a:off x="7793063" y="6516971"/>
            <a:ext cx="1378226" cy="265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1581E-D17D-A24D-8050-A4ECC2BE625F}"/>
              </a:ext>
            </a:extLst>
          </p:cNvPr>
          <p:cNvSpPr txBox="1"/>
          <p:nvPr/>
        </p:nvSpPr>
        <p:spPr>
          <a:xfrm>
            <a:off x="7793063" y="6207049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2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58EE9-48CB-E14F-88A6-928EDF9AF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93700"/>
            <a:ext cx="116078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6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35A7FF0-5056-7740-BE4A-6E17B00A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96850"/>
            <a:ext cx="116078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12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29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Zonghui Yao</dc:creator>
  <cp:lastModifiedBy>Zonghui Yao</cp:lastModifiedBy>
  <cp:revision>2</cp:revision>
  <dcterms:created xsi:type="dcterms:W3CDTF">2022-11-10T06:21:52Z</dcterms:created>
  <dcterms:modified xsi:type="dcterms:W3CDTF">2022-11-12T03:58:13Z</dcterms:modified>
</cp:coreProperties>
</file>